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Amatic SC"/>
      <p:regular r:id="rId7"/>
      <p:bold r:id="rId8"/>
    </p:embeddedFont>
    <p:embeddedFont>
      <p:font typeface="Source Code Pr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SourceCodePro-italic.fntdata"/><Relationship Id="rId10" Type="http://schemas.openxmlformats.org/officeDocument/2006/relationships/font" Target="fonts/SourceCodePro-bold.fntdata"/><Relationship Id="rId12" Type="http://schemas.openxmlformats.org/officeDocument/2006/relationships/font" Target="fonts/SourceCodePro-boldItalic.fntdata"/><Relationship Id="rId9" Type="http://schemas.openxmlformats.org/officeDocument/2006/relationships/font" Target="fonts/SourceCodePr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maticSC-regular.fntdata"/><Relationship Id="rId8" Type="http://schemas.openxmlformats.org/officeDocument/2006/relationships/font" Target="fonts/AmaticSC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8861a7e01b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8861a7e01b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3"/>
          <p:cNvCxnSpPr/>
          <p:nvPr/>
        </p:nvCxnSpPr>
        <p:spPr>
          <a:xfrm>
            <a:off x="16650" y="2611050"/>
            <a:ext cx="9110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Google Shape;57;p13"/>
          <p:cNvCxnSpPr/>
          <p:nvPr/>
        </p:nvCxnSpPr>
        <p:spPr>
          <a:xfrm>
            <a:off x="3010975" y="0"/>
            <a:ext cx="11100" cy="5144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8" name="Google Shape;58;p13"/>
          <p:cNvCxnSpPr/>
          <p:nvPr/>
        </p:nvCxnSpPr>
        <p:spPr>
          <a:xfrm>
            <a:off x="6118750" y="0"/>
            <a:ext cx="14400" cy="5144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9" name="Google Shape;59;p13"/>
          <p:cNvSpPr txBox="1"/>
          <p:nvPr>
            <p:ph idx="4294967295" type="body"/>
          </p:nvPr>
        </p:nvSpPr>
        <p:spPr>
          <a:xfrm>
            <a:off x="467225" y="745175"/>
            <a:ext cx="2054700" cy="124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it"/>
              <a:t>foto di una prospettiva ACCIDENTALE</a:t>
            </a:r>
            <a:endParaRPr/>
          </a:p>
        </p:txBody>
      </p:sp>
      <p:sp>
        <p:nvSpPr>
          <p:cNvPr id="60" name="Google Shape;60;p13"/>
          <p:cNvSpPr txBox="1"/>
          <p:nvPr>
            <p:ph idx="4294967295" type="body"/>
          </p:nvPr>
        </p:nvSpPr>
        <p:spPr>
          <a:xfrm>
            <a:off x="3630600" y="543575"/>
            <a:ext cx="20547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it"/>
              <a:t>foto di un ritratto NON REALISTICO fatto da te con oggetti</a:t>
            </a:r>
            <a:endParaRPr/>
          </a:p>
        </p:txBody>
      </p:sp>
      <p:sp>
        <p:nvSpPr>
          <p:cNvPr id="61" name="Google Shape;61;p13"/>
          <p:cNvSpPr txBox="1"/>
          <p:nvPr>
            <p:ph idx="4294967295" type="body"/>
          </p:nvPr>
        </p:nvSpPr>
        <p:spPr>
          <a:xfrm>
            <a:off x="6793975" y="830900"/>
            <a:ext cx="2054700" cy="146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it"/>
              <a:t>foto di un paesaggio completamenteNATURALE</a:t>
            </a:r>
            <a:endParaRPr/>
          </a:p>
        </p:txBody>
      </p:sp>
      <p:sp>
        <p:nvSpPr>
          <p:cNvPr id="62" name="Google Shape;62;p13"/>
          <p:cNvSpPr txBox="1"/>
          <p:nvPr>
            <p:ph idx="4294967295" type="body"/>
          </p:nvPr>
        </p:nvSpPr>
        <p:spPr>
          <a:xfrm>
            <a:off x="6677163" y="3291150"/>
            <a:ext cx="2054700" cy="124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it"/>
              <a:t>foto di una NATURA MORTA</a:t>
            </a:r>
            <a:endParaRPr/>
          </a:p>
        </p:txBody>
      </p:sp>
      <p:sp>
        <p:nvSpPr>
          <p:cNvPr id="63" name="Google Shape;63;p13"/>
          <p:cNvSpPr txBox="1"/>
          <p:nvPr>
            <p:ph idx="4294967295" type="body"/>
          </p:nvPr>
        </p:nvSpPr>
        <p:spPr>
          <a:xfrm>
            <a:off x="3623025" y="3291150"/>
            <a:ext cx="2054700" cy="124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it"/>
              <a:t>foto di una prospettiva CENTRALE</a:t>
            </a: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183325" y="3024150"/>
            <a:ext cx="2503500" cy="18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it" sz="1700">
                <a:solidFill>
                  <a:srgbClr val="66666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foto di un QUADRO che hai in casa o che hai visto in giro visitando musei, città, castelli, chiese…</a:t>
            </a:r>
            <a:endParaRPr sz="1700">
              <a:solidFill>
                <a:srgbClr val="66666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